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152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A126B1-E6BE-4B72-A8F4-E890E31552D0}" v="3" dt="2025-10-20T01:48:41.148"/>
    <p1510:client id="{F9885366-7849-4ED9-A072-769BAB5DB38D}" v="3" dt="2025-10-20T07:01:58.2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7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615F7-B1E4-43C1-9410-D75B5702A938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3E6CC-9B31-4F39-9E80-0E894EEB9D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49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D3E6CC-9B31-4F39-9E80-0E894EEB9DF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414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DE46-56EE-4F10-87E1-843DCF4CDFF1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BC10-89AE-4B09-AA71-6F95A5C9F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514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DE46-56EE-4F10-87E1-843DCF4CDFF1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BC10-89AE-4B09-AA71-6F95A5C9F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71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DE46-56EE-4F10-87E1-843DCF4CDFF1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BC10-89AE-4B09-AA71-6F95A5C9F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03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DE46-56EE-4F10-87E1-843DCF4CDFF1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BC10-89AE-4B09-AA71-6F95A5C9F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22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DE46-56EE-4F10-87E1-843DCF4CDFF1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BC10-89AE-4B09-AA71-6F95A5C9F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51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DE46-56EE-4F10-87E1-843DCF4CDFF1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BC10-89AE-4B09-AA71-6F95A5C9F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69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DE46-56EE-4F10-87E1-843DCF4CDFF1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BC10-89AE-4B09-AA71-6F95A5C9F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86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DE46-56EE-4F10-87E1-843DCF4CDFF1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BC10-89AE-4B09-AA71-6F95A5C9F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1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DE46-56EE-4F10-87E1-843DCF4CDFF1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BC10-89AE-4B09-AA71-6F95A5C9F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0183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DE46-56EE-4F10-87E1-843DCF4CDFF1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BC10-89AE-4B09-AA71-6F95A5C9F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717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DE46-56EE-4F10-87E1-843DCF4CDFF1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DBC10-89AE-4B09-AA71-6F95A5C9F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96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EADE46-56EE-4F10-87E1-843DCF4CDFF1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EDBC10-89AE-4B09-AA71-6F95A5C9F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1635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00E8C-0BAB-0376-650E-B1AA31515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E4CFD33-86E6-0A2D-5C65-26BD6746C4C6}"/>
              </a:ext>
            </a:extLst>
          </p:cNvPr>
          <p:cNvSpPr txBox="1"/>
          <p:nvPr/>
        </p:nvSpPr>
        <p:spPr>
          <a:xfrm>
            <a:off x="50824" y="63415"/>
            <a:ext cx="6733437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rPr>
              <a:t>取組名：　　　　　　　　　　</a:t>
            </a:r>
            <a:endParaRPr lang="en-US" altLang="ja-JP" sz="16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B2B669F9-DAC3-2556-A36F-32F7B80ED1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382762"/>
              </p:ext>
            </p:extLst>
          </p:nvPr>
        </p:nvGraphicFramePr>
        <p:xfrm>
          <a:off x="107145" y="676288"/>
          <a:ext cx="4288210" cy="6132165"/>
        </p:xfrm>
        <a:graphic>
          <a:graphicData uri="http://schemas.openxmlformats.org/drawingml/2006/table">
            <a:tbl>
              <a:tblPr firstRow="1" bandRow="1"/>
              <a:tblGrid>
                <a:gridCol w="4288210">
                  <a:extLst>
                    <a:ext uri="{9D8B030D-6E8A-4147-A177-3AD203B41FA5}">
                      <a16:colId xmlns:a16="http://schemas.microsoft.com/office/drawing/2014/main" val="4108100440"/>
                    </a:ext>
                  </a:extLst>
                </a:gridCol>
              </a:tblGrid>
              <a:tr h="361369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地域で連携するコンテンツ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7" marR="84407" marT="42203" marB="42203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946239"/>
                  </a:ext>
                </a:extLst>
              </a:tr>
              <a:tr h="707431">
                <a:tc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7" marR="84407" marT="42203" marB="42203"/>
                </a:tc>
                <a:extLst>
                  <a:ext uri="{0D108BD9-81ED-4DB2-BD59-A6C34878D82A}">
                    <a16:rowId xmlns:a16="http://schemas.microsoft.com/office/drawing/2014/main" val="219831044"/>
                  </a:ext>
                </a:extLst>
              </a:tr>
              <a:tr h="2751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取組地域</a:t>
                      </a:r>
                      <a:endParaRPr lang="en-US" altLang="ja-JP" sz="11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7" marR="84407" marT="42203" marB="42203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687586"/>
                  </a:ext>
                </a:extLst>
              </a:tr>
              <a:tr h="732343">
                <a:tc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7" marR="84407" marT="42203" marB="42203"/>
                </a:tc>
                <a:extLst>
                  <a:ext uri="{0D108BD9-81ED-4DB2-BD59-A6C34878D82A}">
                    <a16:rowId xmlns:a16="http://schemas.microsoft.com/office/drawing/2014/main" val="46328164"/>
                  </a:ext>
                </a:extLst>
              </a:tr>
              <a:tr h="247591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取組体制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7" marR="84407" marT="42203" marB="42203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241163"/>
                  </a:ext>
                </a:extLst>
              </a:tr>
              <a:tr h="38038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i="1" dirty="0">
                        <a:solidFill>
                          <a:srgbClr val="0070C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84407" marR="84407" marT="42203" marB="42203"/>
                </a:tc>
                <a:extLst>
                  <a:ext uri="{0D108BD9-81ED-4DB2-BD59-A6C34878D82A}">
                    <a16:rowId xmlns:a16="http://schemas.microsoft.com/office/drawing/2014/main" val="1992920925"/>
                  </a:ext>
                </a:extLst>
              </a:tr>
            </a:tbl>
          </a:graphicData>
        </a:graphic>
      </p:graphicFrame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D810B6E4-B77F-CC59-7E75-441502D577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196930"/>
              </p:ext>
            </p:extLst>
          </p:nvPr>
        </p:nvGraphicFramePr>
        <p:xfrm>
          <a:off x="4539917" y="672862"/>
          <a:ext cx="4437828" cy="6126954"/>
        </p:xfrm>
        <a:graphic>
          <a:graphicData uri="http://schemas.openxmlformats.org/drawingml/2006/table">
            <a:tbl>
              <a:tblPr firstRow="1" bandRow="1"/>
              <a:tblGrid>
                <a:gridCol w="2167461">
                  <a:extLst>
                    <a:ext uri="{9D8B030D-6E8A-4147-A177-3AD203B41FA5}">
                      <a16:colId xmlns:a16="http://schemas.microsoft.com/office/drawing/2014/main" val="3960597772"/>
                    </a:ext>
                  </a:extLst>
                </a:gridCol>
                <a:gridCol w="2270367">
                  <a:extLst>
                    <a:ext uri="{9D8B030D-6E8A-4147-A177-3AD203B41FA5}">
                      <a16:colId xmlns:a16="http://schemas.microsoft.com/office/drawing/2014/main" val="897892908"/>
                    </a:ext>
                  </a:extLst>
                </a:gridCol>
              </a:tblGrid>
              <a:tr h="2503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図表グラフ・写真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7" marR="84407" marT="42203" marB="42203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872976"/>
                  </a:ext>
                </a:extLst>
              </a:tr>
              <a:tr h="919661">
                <a:tc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7" marR="84407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7" marR="84407" marT="42203" marB="42203"/>
                </a:tc>
                <a:extLst>
                  <a:ext uri="{0D108BD9-81ED-4DB2-BD59-A6C34878D82A}">
                    <a16:rowId xmlns:a16="http://schemas.microsoft.com/office/drawing/2014/main" val="3050611384"/>
                  </a:ext>
                </a:extLst>
              </a:tr>
              <a:tr h="2503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取組概要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7" marR="84407" marT="42203" marB="42203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235643"/>
                  </a:ext>
                </a:extLst>
              </a:tr>
              <a:tr h="340647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i="1" dirty="0">
                        <a:solidFill>
                          <a:srgbClr val="0070C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84407" marR="84407" marT="42203" marB="42203"/>
                </a:tc>
                <a:tc hMerge="1">
                  <a:txBody>
                    <a:bodyPr/>
                    <a:lstStyle/>
                    <a:p>
                      <a:endParaRPr kumimoji="1" lang="ja-JP" altLang="en-US" sz="1100" b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31044"/>
                  </a:ext>
                </a:extLst>
              </a:tr>
              <a:tr h="250303">
                <a:tc gridSpan="2">
                  <a:txBody>
                    <a:bodyPr/>
                    <a:lstStyle/>
                    <a:p>
                      <a:r>
                        <a:rPr kumimoji="1" lang="ja-JP" altLang="en-US" sz="11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取組の効果</a:t>
                      </a:r>
                      <a:endParaRPr kumimoji="1" lang="en-US" altLang="ja-JP" sz="1100" b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7" marR="84407" marT="42203" marB="42203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042846"/>
                  </a:ext>
                </a:extLst>
              </a:tr>
              <a:tr h="10446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i="1" dirty="0">
                        <a:solidFill>
                          <a:srgbClr val="0070C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84407" marR="84407" marT="42203" marB="42203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713778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8CD5D50-2445-8FE2-7A38-784ECA7F337C}"/>
              </a:ext>
            </a:extLst>
          </p:cNvPr>
          <p:cNvSpPr txBox="1"/>
          <p:nvPr/>
        </p:nvSpPr>
        <p:spPr>
          <a:xfrm>
            <a:off x="7026718" y="48025"/>
            <a:ext cx="1849583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応募様式（別紙）</a:t>
            </a:r>
            <a:endParaRPr lang="en-US" altLang="ja-JP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（○○○○型）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0958039-061A-2F71-556C-07767AE469AA}"/>
              </a:ext>
            </a:extLst>
          </p:cNvPr>
          <p:cNvCxnSpPr/>
          <p:nvPr/>
        </p:nvCxnSpPr>
        <p:spPr>
          <a:xfrm>
            <a:off x="0" y="509284"/>
            <a:ext cx="914400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3FF054F-8729-435F-0BC1-2A785D303AA1}"/>
              </a:ext>
            </a:extLst>
          </p:cNvPr>
          <p:cNvCxnSpPr/>
          <p:nvPr/>
        </p:nvCxnSpPr>
        <p:spPr>
          <a:xfrm>
            <a:off x="0" y="445784"/>
            <a:ext cx="9144000" cy="0"/>
          </a:xfrm>
          <a:prstGeom prst="line">
            <a:avLst/>
          </a:prstGeom>
          <a:ln w="4445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573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33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ゴシック</vt:lpstr>
      <vt:lpstr>メイリオ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2025-10-20T07:01:58Z</dcterms:created>
  <dcterms:modified xsi:type="dcterms:W3CDTF">2025-10-20T07:02:00Z</dcterms:modified>
</cp:coreProperties>
</file>